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>
            <a:normAutofit/>
          </a:bodyPr>
          <a:lstStyle/>
          <a:p>
            <a:r>
              <a:rPr lang="en-US" dirty="0"/>
              <a:t>My </a:t>
            </a:r>
            <a:r>
              <a:rPr lang="en-US" b="1" dirty="0">
                <a:solidFill>
                  <a:srgbClr val="FF0000"/>
                </a:solidFill>
              </a:rPr>
              <a:t>K</a:t>
            </a:r>
            <a:r>
              <a:rPr lang="en-US" dirty="0"/>
              <a:t>now </a:t>
            </a:r>
            <a:r>
              <a:rPr lang="en-US" b="1" dirty="0">
                <a:solidFill>
                  <a:srgbClr val="FF0000"/>
                </a:solidFill>
              </a:rPr>
              <a:t>A</a:t>
            </a:r>
            <a:r>
              <a:rPr lang="en-US" dirty="0"/>
              <a:t>nd </a:t>
            </a:r>
            <a:r>
              <a:rPr lang="en-US" b="1" dirty="0">
                <a:solidFill>
                  <a:srgbClr val="FF0000"/>
                </a:solidFill>
              </a:rPr>
              <a:t>R</a:t>
            </a:r>
            <a:r>
              <a:rPr lang="en-US" dirty="0"/>
              <a:t>emember </a:t>
            </a:r>
            <a:r>
              <a:rPr lang="en-US" b="1" dirty="0">
                <a:solidFill>
                  <a:srgbClr val="FF0000"/>
                </a:solidFill>
              </a:rPr>
              <a:t>M</a:t>
            </a:r>
            <a:r>
              <a:rPr lang="en-US" dirty="0"/>
              <a:t>ore card </a:t>
            </a:r>
            <a:r>
              <a:rPr lang="en-US"/>
              <a:t>about </a:t>
            </a:r>
            <a:r>
              <a:rPr lang="en-US" smtClean="0"/>
              <a:t>: Good food. DT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1837517"/>
              </p:ext>
            </p:extLst>
          </p:nvPr>
        </p:nvGraphicFramePr>
        <p:xfrm>
          <a:off x="7095744" y="719666"/>
          <a:ext cx="4856480" cy="390684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35456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621024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06796">
                <a:tc gridSpan="2">
                  <a:txBody>
                    <a:bodyPr/>
                    <a:lstStyle/>
                    <a:p>
                      <a:r>
                        <a:rPr lang="en-US" dirty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536892">
                <a:tc>
                  <a:txBody>
                    <a:bodyPr/>
                    <a:lstStyle/>
                    <a:p>
                      <a:r>
                        <a:rPr lang="en-US" sz="1600" smtClean="0"/>
                        <a:t>texture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aseline="0" smtClean="0"/>
                        <a:t>Feel  or appearance of the food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535315">
                <a:tc>
                  <a:txBody>
                    <a:bodyPr/>
                    <a:lstStyle/>
                    <a:p>
                      <a:r>
                        <a:rPr lang="en-US" sz="1600" smtClean="0"/>
                        <a:t>taste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aseline="0" smtClean="0"/>
                        <a:t>Flavour - : salty, sweet, spicy etc.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r>
                        <a:rPr lang="en-US" sz="1600" smtClean="0"/>
                        <a:t>processed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aseline="0" smtClean="0"/>
                        <a:t>Food that has has chemicals odded or a mechanical process too keep it freh.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r>
                        <a:rPr lang="en-US" sz="1600" baseline="0" smtClean="0"/>
                        <a:t>seasonal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smtClean="0"/>
                        <a:t>The</a:t>
                      </a:r>
                      <a:r>
                        <a:rPr lang="en-US" sz="1600" baseline="0" smtClean="0"/>
                        <a:t> time of year a food is available or at its best.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r>
                        <a:rPr lang="en-US" sz="1600" smtClean="0"/>
                        <a:t>harvested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aseline="0" smtClean="0"/>
                        <a:t>To take from the ground or tree (if a plant).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8507393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4401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3060549"/>
              </p:ext>
            </p:extLst>
          </p:nvPr>
        </p:nvGraphicFramePr>
        <p:xfrm>
          <a:off x="338328" y="719666"/>
          <a:ext cx="6620256" cy="302564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59326">
                <a:tc>
                  <a:txBody>
                    <a:bodyPr/>
                    <a:lstStyle/>
                    <a:p>
                      <a:r>
                        <a:rPr lang="en-US" dirty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/>
                        <a:t>1</a:t>
                      </a:r>
                      <a:r>
                        <a:rPr lang="en-US" sz="1600"/>
                        <a:t>. </a:t>
                      </a:r>
                      <a:r>
                        <a:rPr lang="en-US" sz="1600" smtClean="0"/>
                        <a:t> Food</a:t>
                      </a:r>
                      <a:r>
                        <a:rPr lang="en-US" sz="1600" baseline="0" smtClean="0"/>
                        <a:t> that is left for a while deteriorates as it is attacked by micro-organisms.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/>
                        <a:t>2</a:t>
                      </a:r>
                      <a:r>
                        <a:rPr lang="en-US" sz="1600"/>
                        <a:t>. </a:t>
                      </a:r>
                      <a:r>
                        <a:rPr lang="en-US" sz="1600" baseline="0" smtClean="0"/>
                        <a:t> Freezing food will keep it fresh but it may affect taste.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smtClean="0"/>
                        <a:t>3.</a:t>
                      </a:r>
                      <a:r>
                        <a:rPr lang="en-US" sz="1600" baseline="0" smtClean="0"/>
                        <a:t> Appearance is so importanrt if you want people to eat your food.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smtClean="0"/>
                        <a:t>4.</a:t>
                      </a:r>
                      <a:r>
                        <a:rPr lang="en-US" sz="1600" baseline="0" smtClean="0"/>
                        <a:t> Before preparing, ensure that the area is clean and you have the correct utensils.</a:t>
                      </a:r>
                      <a:r>
                        <a:rPr lang="en-US" sz="1600" smtClean="0"/>
                        <a:t>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smtClean="0"/>
                        <a:t>5.</a:t>
                      </a:r>
                      <a:r>
                        <a:rPr lang="en-US" sz="1600" baseline="0" smtClean="0"/>
                        <a:t> If you can grow your own vegetables and herbs, they will be pesticide free..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3437597"/>
              </p:ext>
            </p:extLst>
          </p:nvPr>
        </p:nvGraphicFramePr>
        <p:xfrm>
          <a:off x="326136" y="3829006"/>
          <a:ext cx="3472688" cy="2605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358946">
                <a:tc>
                  <a:txBody>
                    <a:bodyPr/>
                    <a:lstStyle/>
                    <a:p>
                      <a:r>
                        <a:rPr lang="en-US" dirty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r>
                        <a:rPr lang="en-GB" baseline="0" smtClean="0"/>
                        <a:t>Food begins to spoil and ‘go off’ when micro-organisms begin to break it down.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3674496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281687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3554868"/>
              </p:ext>
            </p:extLst>
          </p:nvPr>
        </p:nvGraphicFramePr>
        <p:xfrm>
          <a:off x="3911092" y="3823109"/>
          <a:ext cx="4012184" cy="264244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012184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66759">
                <a:tc>
                  <a:txBody>
                    <a:bodyPr/>
                    <a:lstStyle/>
                    <a:p>
                      <a:r>
                        <a:rPr lang="en-US"/>
                        <a:t>Diagram </a:t>
                      </a:r>
                      <a:r>
                        <a:rPr lang="en-US" smtClean="0"/>
                        <a:t>of…a healthy</a:t>
                      </a:r>
                      <a:r>
                        <a:rPr lang="en-US" baseline="0" smtClean="0"/>
                        <a:t> snack plate.</a:t>
                      </a:r>
                      <a:r>
                        <a:rPr lang="en-US" smtClean="0"/>
                        <a:t> 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2756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2792794"/>
              </p:ext>
            </p:extLst>
          </p:nvPr>
        </p:nvGraphicFramePr>
        <p:xfrm>
          <a:off x="7991856" y="3839124"/>
          <a:ext cx="3960368" cy="26264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80184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1980184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94548">
                <a:tc>
                  <a:txBody>
                    <a:bodyPr/>
                    <a:lstStyle/>
                    <a:p>
                      <a:r>
                        <a:rPr lang="en-US" dirty="0"/>
                        <a:t>This</a:t>
                      </a:r>
                      <a:r>
                        <a:rPr lang="en-US" baseline="0" dirty="0"/>
                        <a:t> links to…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Previous</a:t>
                      </a:r>
                      <a:r>
                        <a:rPr lang="en-US" baseline="0" smtClean="0"/>
                        <a:t> Learning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31880">
                <a:tc>
                  <a:txBody>
                    <a:bodyPr/>
                    <a:lstStyle/>
                    <a:p>
                      <a:r>
                        <a:rPr lang="en-GB" smtClean="0"/>
                        <a:t>Mathematics</a:t>
                      </a:r>
                      <a:r>
                        <a:rPr lang="en-GB" baseline="0" smtClean="0"/>
                        <a:t> – Right angles and 45 degree angles to create packaging.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aseline="0" smtClean="0"/>
                        <a:t>Knowing the names of fruit  and sweet/ sour..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912858" y="3562457"/>
            <a:ext cx="2105025" cy="357051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9343" y="5144330"/>
            <a:ext cx="3105509" cy="1489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39075</TotalTime>
  <Words>214</Words>
  <Application>Microsoft Office PowerPoint</Application>
  <PresentationFormat>Widescreen</PresentationFormat>
  <Paragraphs>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Michael O'Brien</cp:lastModifiedBy>
  <cp:revision>12</cp:revision>
  <cp:lastPrinted>2022-04-25T14:52:09Z</cp:lastPrinted>
  <dcterms:created xsi:type="dcterms:W3CDTF">2022-03-01T14:43:05Z</dcterms:created>
  <dcterms:modified xsi:type="dcterms:W3CDTF">2023-04-27T07:26:00Z</dcterms:modified>
</cp:coreProperties>
</file>